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9" r:id="rId5"/>
    <p:sldId id="260" r:id="rId6"/>
    <p:sldId id="261" r:id="rId7"/>
    <p:sldId id="264" r:id="rId8"/>
    <p:sldId id="262" r:id="rId9"/>
    <p:sldId id="263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7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9/12/2011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9/12/2011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9/12/2011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95A4-3789-4183-81C6-0CDF0F75CF41}" type="datetimeFigureOut">
              <a:rPr lang="en-US" smtClean="0"/>
              <a:pPr/>
              <a:t>9/12/2011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395A4-3789-4183-81C6-0CDF0F75CF41}" type="datetimeFigureOut">
              <a:rPr lang="en-US" smtClean="0"/>
              <a:pPr/>
              <a:t>9/12/2011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32843-CC00-477A-87F8-C054F1502C9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Complete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3600" dirty="0" smtClean="0"/>
              <a:t>Standardized Test Prep: p 74 (64 – 67</a:t>
            </a:r>
            <a:r>
              <a:rPr lang="en-US" sz="3600" dirty="0" smtClean="0"/>
              <a:t>); Mixed Review p 74 (73 – 78)</a:t>
            </a:r>
          </a:p>
          <a:p>
            <a:pPr>
              <a:buNone/>
            </a:pPr>
            <a:r>
              <a:rPr lang="en-US" sz="3600" dirty="0" smtClean="0"/>
              <a:t>Check Skills p 75 (1 – 7)</a:t>
            </a:r>
          </a:p>
          <a:p>
            <a:pPr>
              <a:buNone/>
            </a:pPr>
            <a:r>
              <a:rPr lang="en-US" sz="3600" dirty="0" smtClean="0"/>
              <a:t>Mixed Review p 81 (55 -69)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Pages 269 – 270 (42 - 45</a:t>
            </a:r>
            <a:r>
              <a:rPr lang="en-US" sz="3600" dirty="0" smtClean="0"/>
              <a:t>)</a:t>
            </a:r>
          </a:p>
          <a:p>
            <a:pPr>
              <a:buNone/>
            </a:pPr>
            <a:r>
              <a:rPr lang="en-US" sz="3600" dirty="0" smtClean="0"/>
              <a:t>Read Section 2-2 p 75 to 77; write </a:t>
            </a:r>
            <a:r>
              <a:rPr lang="en-US" sz="3600" dirty="0" err="1" smtClean="0"/>
              <a:t>vocab</a:t>
            </a:r>
            <a:r>
              <a:rPr lang="en-US" sz="3600" dirty="0" smtClean="0"/>
              <a:t> from power points and do p 78 (2 – 22 evens)</a:t>
            </a:r>
            <a:endParaRPr lang="en-US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/>
          <a:lstStyle/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                               </a:t>
            </a:r>
            <a:r>
              <a:rPr lang="en-US" b="1" dirty="0" smtClean="0">
                <a:solidFill>
                  <a:srgbClr val="7030A0"/>
                </a:solidFill>
                <a:latin typeface="Comic Sans MS" pitchFamily="66" charset="0"/>
              </a:rPr>
              <a:t>Homework</a:t>
            </a:r>
          </a:p>
          <a:p>
            <a:pPr>
              <a:buNone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If-Then statements, Converses Worksheet</a:t>
            </a:r>
          </a:p>
          <a:p>
            <a:pPr>
              <a:buNone/>
            </a:pPr>
            <a:r>
              <a:rPr lang="en-US" dirty="0" smtClean="0"/>
              <a:t>Mixed Review, p 81 (55 – 69)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1"/>
            <a:ext cx="7772400" cy="2209799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Comic Sans MS" pitchFamily="66" charset="0"/>
              </a:rPr>
              <a:t>Section 2-2: Biconditionals and Definitions</a:t>
            </a:r>
            <a:endParaRPr lang="en-US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2819400"/>
          </a:xfrm>
        </p:spPr>
        <p:txBody>
          <a:bodyPr/>
          <a:lstStyle/>
          <a:p>
            <a:r>
              <a:rPr lang="en-US" b="1" dirty="0">
                <a:solidFill>
                  <a:srgbClr val="7030A0"/>
                </a:solidFill>
              </a:rPr>
              <a:t>2.01  Use logic and deductive reasoning to draw conclusions and solve problems.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Comic Sans MS" pitchFamily="66" charset="0"/>
              </a:rPr>
              <a:t>Essential Questions</a:t>
            </a:r>
            <a:endParaRPr lang="en-US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en-US" dirty="0" smtClean="0"/>
              <a:t>    1)  How </a:t>
            </a:r>
            <a:r>
              <a:rPr lang="en-US" dirty="0"/>
              <a:t>are if-then statements written and interpreted</a:t>
            </a:r>
            <a:r>
              <a:rPr lang="en-US" dirty="0" smtClean="0"/>
              <a:t>?</a:t>
            </a:r>
          </a:p>
          <a:p>
            <a:pPr lvl="0"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    2)  How </a:t>
            </a:r>
            <a:r>
              <a:rPr lang="en-US" dirty="0"/>
              <a:t>are Venn diagrams used to draw conclusions?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  <a:latin typeface="Comic Sans MS" pitchFamily="66" charset="0"/>
              </a:rPr>
              <a:t>Logically equivalent</a:t>
            </a:r>
            <a:endParaRPr lang="en-US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The </a:t>
            </a:r>
            <a:r>
              <a:rPr lang="en-US" dirty="0"/>
              <a:t>statement and its contrapositive are logically equivalent.  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   This </a:t>
            </a:r>
            <a:r>
              <a:rPr lang="en-US" dirty="0"/>
              <a:t>means that the statement and its contrapositive are both true or both false.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0"/>
            <a:ext cx="8229600" cy="30781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  </a:t>
            </a:r>
            <a:r>
              <a:rPr lang="en-US" sz="2800" dirty="0" smtClean="0"/>
              <a:t>Draw </a:t>
            </a:r>
            <a:r>
              <a:rPr lang="en-US" sz="2800" dirty="0"/>
              <a:t>concentric circles for the </a:t>
            </a:r>
            <a:r>
              <a:rPr lang="en-US" sz="2800" b="1" dirty="0">
                <a:solidFill>
                  <a:srgbClr val="7030A0"/>
                </a:solidFill>
                <a:latin typeface="Comic Sans MS" pitchFamily="66" charset="0"/>
              </a:rPr>
              <a:t>Venn diagram</a:t>
            </a:r>
            <a:r>
              <a:rPr lang="en-US" sz="2800" dirty="0"/>
              <a:t> for testing conclusions for the conditional and the contrapositive.  </a:t>
            </a:r>
            <a:endParaRPr lang="en-US" sz="2800" dirty="0" smtClean="0"/>
          </a:p>
          <a:p>
            <a:pPr>
              <a:buNone/>
            </a:pPr>
            <a:r>
              <a:rPr lang="en-US" sz="2800" dirty="0"/>
              <a:t> </a:t>
            </a:r>
            <a:r>
              <a:rPr lang="en-US" sz="2800" dirty="0" smtClean="0"/>
              <a:t> The </a:t>
            </a:r>
            <a:r>
              <a:rPr lang="en-US" sz="2800" dirty="0"/>
              <a:t>hypothesis of each goes in the inner circle and the conclusion goes in the outer ring.  If the statement one is asked to draw a conclusion about does not coincide with a hypothesis, there is no conclusion.</a:t>
            </a:r>
          </a:p>
          <a:p>
            <a:endParaRPr lang="en-US" dirty="0"/>
          </a:p>
        </p:txBody>
      </p:sp>
      <p:sp>
        <p:nvSpPr>
          <p:cNvPr id="1027" name="AutoShape 3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304800"/>
            <a:ext cx="2590800" cy="2392362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7030A0"/>
                </a:solidFill>
                <a:latin typeface="Comic Sans MS" pitchFamily="66" charset="0"/>
              </a:rPr>
              <a:t>biconditional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</a:t>
            </a:r>
          </a:p>
          <a:p>
            <a:pPr>
              <a:buNone/>
            </a:pPr>
            <a:r>
              <a:rPr lang="en-US" dirty="0" smtClean="0"/>
              <a:t>   A </a:t>
            </a:r>
            <a:r>
              <a:rPr lang="en-US" dirty="0"/>
              <a:t>statement that combines a conditional and its converse with the words “if and only if” (abbreviated iff).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Examples</a:t>
            </a:r>
            <a:r>
              <a:rPr lang="en-US" dirty="0" smtClean="0"/>
              <a:t>:</a:t>
            </a:r>
            <a:endParaRPr lang="en-US" dirty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dirty="0" smtClean="0"/>
              <a:t>Worksheet:</a:t>
            </a:r>
            <a:r>
              <a:rPr lang="en-US" dirty="0" smtClean="0">
                <a:solidFill>
                  <a:srgbClr val="7030A0"/>
                </a:solidFill>
              </a:rPr>
              <a:t> 4 Questions on Biconditionals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   Together:  1, 3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   You : 2, 4</a:t>
            </a:r>
            <a:endParaRPr lang="en-US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b="1" dirty="0">
                <a:solidFill>
                  <a:srgbClr val="7030A0"/>
                </a:solidFill>
                <a:latin typeface="Comic Sans MS" pitchFamily="66" charset="0"/>
              </a:rPr>
              <a:t>linear pair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two </a:t>
            </a:r>
            <a:r>
              <a:rPr lang="en-US" dirty="0"/>
              <a:t>adjacent angles that are supplementary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r>
              <a:rPr lang="en-US" dirty="0" smtClean="0"/>
              <a:t>With a partner, complete </a:t>
            </a:r>
            <a:r>
              <a:rPr lang="en-US" b="1" dirty="0" smtClean="0">
                <a:solidFill>
                  <a:srgbClr val="7030A0"/>
                </a:solidFill>
              </a:rPr>
              <a:t>p 78 (2 – 22 even)</a:t>
            </a:r>
          </a:p>
          <a:p>
            <a:endParaRPr lang="en-US" dirty="0"/>
          </a:p>
          <a:p>
            <a:r>
              <a:rPr lang="en-US" dirty="0" smtClean="0"/>
              <a:t>Individually: </a:t>
            </a:r>
            <a:r>
              <a:rPr lang="en-US" b="1" dirty="0" smtClean="0">
                <a:solidFill>
                  <a:srgbClr val="7030A0"/>
                </a:solidFill>
              </a:rPr>
              <a:t>Practice 2-2</a:t>
            </a:r>
            <a:endParaRPr lang="en-US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292</Words>
  <Application>Microsoft Office PowerPoint</Application>
  <PresentationFormat>On-screen Show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Complete</vt:lpstr>
      <vt:lpstr>Section 2-2: Biconditionals and Definitions</vt:lpstr>
      <vt:lpstr>Essential Questions</vt:lpstr>
      <vt:lpstr>Logically equivalent</vt:lpstr>
      <vt:lpstr>Slide 5</vt:lpstr>
      <vt:lpstr>biconditional</vt:lpstr>
      <vt:lpstr>Slide 7</vt:lpstr>
      <vt:lpstr> linear pair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2-2: Biconditionals and Definitions</dc:title>
  <dc:creator>kimberly sharkey</dc:creator>
  <cp:lastModifiedBy>ksharkey</cp:lastModifiedBy>
  <cp:revision>12</cp:revision>
  <dcterms:created xsi:type="dcterms:W3CDTF">2010-02-03T20:02:42Z</dcterms:created>
  <dcterms:modified xsi:type="dcterms:W3CDTF">2011-09-13T01:37:56Z</dcterms:modified>
</cp:coreProperties>
</file>